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57" r:id="rId4"/>
    <p:sldId id="258" r:id="rId5"/>
    <p:sldId id="261" r:id="rId6"/>
    <p:sldId id="262" r:id="rId7"/>
    <p:sldId id="263" r:id="rId8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160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12DF6-811F-454F-8DF2-0D7C4F8DCA77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1DADE-6D8C-499B-9671-2B27C40F97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701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9245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0510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6343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2181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6406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786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96" y="118714"/>
            <a:ext cx="7550150" cy="10573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8230" y="701293"/>
            <a:ext cx="280669" cy="280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763" y="336549"/>
            <a:ext cx="7021322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edu.tatar.ru/l-qorsk/timyashevo/dou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ksana.chernova.1974@mail.ru" TargetMode="External"/><Relationship Id="rId5" Type="http://schemas.openxmlformats.org/officeDocument/2006/relationships/hyperlink" Target="mailto:lenprofobr@mail.ru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735" y="4594631"/>
            <a:ext cx="5269865" cy="610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ПУ</a:t>
            </a:r>
            <a:r>
              <a:rPr sz="4800" b="1" spc="-15" dirty="0">
                <a:solidFill>
                  <a:srgbClr val="964605"/>
                </a:solidFill>
                <a:latin typeface="Calibri"/>
                <a:cs typeface="Calibri"/>
              </a:rPr>
              <a:t>Б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ЛИЧНЫЙ</a:t>
            </a:r>
            <a:r>
              <a:rPr sz="4800" b="1" spc="-4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ОТЧ</a:t>
            </a:r>
            <a:r>
              <a:rPr sz="4800" b="1" spc="-2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102" y="5490971"/>
            <a:ext cx="6715172" cy="189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ПЕРВИЧНОЙ ПРОФСОЮЗНОЙ ОРГАНИЗАЦИИ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МБДОУ 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Тимяшевский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детский сад – Ласточка»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-5">
                <a:solidFill>
                  <a:srgbClr val="7D7D7D"/>
                </a:solidFill>
                <a:latin typeface="Calibri"/>
                <a:cs typeface="Calibri"/>
              </a:rPr>
              <a:t>З</a:t>
            </a:r>
            <a:r>
              <a:rPr sz="2400" b="1">
                <a:solidFill>
                  <a:srgbClr val="7D7D7D"/>
                </a:solidFill>
                <a:latin typeface="Calibri"/>
                <a:cs typeface="Calibri"/>
              </a:rPr>
              <a:t>А</a:t>
            </a:r>
            <a:r>
              <a:rPr sz="2400" b="1" spc="2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10" smtClean="0">
                <a:solidFill>
                  <a:srgbClr val="7D7D7D"/>
                </a:solidFill>
                <a:latin typeface="Calibri"/>
                <a:cs typeface="Calibri"/>
              </a:rPr>
              <a:t>20</a:t>
            </a:r>
            <a:r>
              <a:rPr sz="2400" b="1" spc="-35" smtClean="0">
                <a:solidFill>
                  <a:srgbClr val="7D7D7D"/>
                </a:solidFill>
                <a:latin typeface="Calibri"/>
                <a:cs typeface="Calibri"/>
              </a:rPr>
              <a:t>2</a:t>
            </a:r>
            <a:r>
              <a:rPr lang="ru-RU" sz="2400" b="1" spc="-15" dirty="0" smtClean="0">
                <a:solidFill>
                  <a:srgbClr val="7D7D7D"/>
                </a:solidFill>
                <a:latin typeface="Calibri"/>
                <a:cs typeface="Calibri"/>
              </a:rPr>
              <a:t>3</a:t>
            </a:r>
            <a:r>
              <a:rPr sz="2400" b="1" spc="40" smtClean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7D7D7D"/>
                </a:solidFill>
                <a:latin typeface="Calibri"/>
                <a:cs typeface="Calibri"/>
              </a:rPr>
              <a:t>Г</a:t>
            </a:r>
            <a:r>
              <a:rPr sz="2400" b="1" spc="-15" dirty="0">
                <a:solidFill>
                  <a:srgbClr val="7D7D7D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7D7D7D"/>
                </a:solidFill>
                <a:latin typeface="Calibri"/>
                <a:cs typeface="Calibri"/>
              </a:rPr>
              <a:t>Д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59040" cy="3681729"/>
          </a:xfrm>
          <a:custGeom>
            <a:avLst/>
            <a:gdLst/>
            <a:ahLst/>
            <a:cxnLst/>
            <a:rect l="l" t="t" r="r" b="b"/>
            <a:pathLst>
              <a:path w="7559040" h="3681729">
                <a:moveTo>
                  <a:pt x="2777438" y="0"/>
                </a:moveTo>
                <a:lnTo>
                  <a:pt x="7506969" y="2906394"/>
                </a:lnTo>
                <a:lnTo>
                  <a:pt x="0" y="3639819"/>
                </a:lnTo>
                <a:lnTo>
                  <a:pt x="0" y="3681729"/>
                </a:lnTo>
                <a:lnTo>
                  <a:pt x="7559039" y="2943859"/>
                </a:lnTo>
                <a:lnTo>
                  <a:pt x="7559039" y="2888614"/>
                </a:lnTo>
                <a:lnTo>
                  <a:pt x="2858717" y="0"/>
                </a:lnTo>
                <a:lnTo>
                  <a:pt x="2777438" y="0"/>
                </a:lnTo>
              </a:path>
              <a:path w="7559040" h="3681729">
                <a:moveTo>
                  <a:pt x="188177" y="0"/>
                </a:moveTo>
                <a:lnTo>
                  <a:pt x="0" y="306704"/>
                </a:lnTo>
                <a:lnTo>
                  <a:pt x="0" y="3618229"/>
                </a:lnTo>
                <a:lnTo>
                  <a:pt x="7442199" y="2891789"/>
                </a:lnTo>
                <a:lnTo>
                  <a:pt x="2737429" y="0"/>
                </a:lnTo>
                <a:lnTo>
                  <a:pt x="188177" y="0"/>
                </a:lnTo>
              </a:path>
              <a:path w="7559040" h="3681729">
                <a:moveTo>
                  <a:pt x="113875" y="0"/>
                </a:moveTo>
                <a:lnTo>
                  <a:pt x="0" y="185419"/>
                </a:lnTo>
                <a:lnTo>
                  <a:pt x="0" y="266064"/>
                </a:lnTo>
                <a:lnTo>
                  <a:pt x="163405" y="0"/>
                </a:lnTo>
                <a:lnTo>
                  <a:pt x="113875" y="0"/>
                </a:lnTo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0515" y="179704"/>
            <a:ext cx="3694429" cy="3667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000" y="375284"/>
            <a:ext cx="3111500" cy="3084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6172" y="9772015"/>
            <a:ext cx="0" cy="908050"/>
          </a:xfrm>
          <a:custGeom>
            <a:avLst/>
            <a:gdLst/>
            <a:ahLst/>
            <a:cxnLst/>
            <a:rect l="l" t="t" r="r" b="b"/>
            <a:pathLst>
              <a:path h="908050">
                <a:moveTo>
                  <a:pt x="0" y="0"/>
                </a:moveTo>
                <a:lnTo>
                  <a:pt x="0" y="9080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400" y="7353934"/>
            <a:ext cx="6388100" cy="3326129"/>
          </a:xfrm>
          <a:custGeom>
            <a:avLst/>
            <a:gdLst/>
            <a:ahLst/>
            <a:cxnLst/>
            <a:rect l="l" t="t" r="r" b="b"/>
            <a:pathLst>
              <a:path w="6388100" h="3326129">
                <a:moveTo>
                  <a:pt x="6388100" y="0"/>
                </a:moveTo>
                <a:lnTo>
                  <a:pt x="0" y="0"/>
                </a:lnTo>
                <a:lnTo>
                  <a:pt x="0" y="3326129"/>
                </a:lnTo>
                <a:lnTo>
                  <a:pt x="6388100" y="3326129"/>
                </a:lnTo>
                <a:lnTo>
                  <a:pt x="6388100" y="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6172" y="7332344"/>
            <a:ext cx="0" cy="1009650"/>
          </a:xfrm>
          <a:custGeom>
            <a:avLst/>
            <a:gdLst/>
            <a:ahLst/>
            <a:cxnLst/>
            <a:rect l="l" t="t" r="r" b="b"/>
            <a:pathLst>
              <a:path h="1009650">
                <a:moveTo>
                  <a:pt x="0" y="0"/>
                </a:moveTo>
                <a:lnTo>
                  <a:pt x="0" y="10096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4900" y="7311390"/>
            <a:ext cx="6454140" cy="0"/>
          </a:xfrm>
          <a:custGeom>
            <a:avLst/>
            <a:gdLst/>
            <a:ahLst/>
            <a:cxnLst/>
            <a:rect l="l" t="t" r="r" b="b"/>
            <a:pathLst>
              <a:path w="6454140">
                <a:moveTo>
                  <a:pt x="0" y="0"/>
                </a:moveTo>
                <a:lnTo>
                  <a:pt x="6454140" y="0"/>
                </a:lnTo>
              </a:path>
            </a:pathLst>
          </a:custGeom>
          <a:ln w="4317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4255" y="8341359"/>
            <a:ext cx="5763260" cy="424180"/>
          </a:xfrm>
          <a:custGeom>
            <a:avLst/>
            <a:gdLst/>
            <a:ahLst/>
            <a:cxnLst/>
            <a:rect l="l" t="t" r="r" b="b"/>
            <a:pathLst>
              <a:path w="5763259" h="424179">
                <a:moveTo>
                  <a:pt x="0" y="424180"/>
                </a:moveTo>
                <a:lnTo>
                  <a:pt x="5763260" y="424180"/>
                </a:lnTo>
                <a:lnTo>
                  <a:pt x="5763260" y="0"/>
                </a:lnTo>
                <a:lnTo>
                  <a:pt x="0" y="0"/>
                </a:lnTo>
                <a:lnTo>
                  <a:pt x="0" y="424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0762" y="8341994"/>
            <a:ext cx="0" cy="1429385"/>
          </a:xfrm>
          <a:custGeom>
            <a:avLst/>
            <a:gdLst/>
            <a:ahLst/>
            <a:cxnLst/>
            <a:rect l="l" t="t" r="r" b="b"/>
            <a:pathLst>
              <a:path h="1429384">
                <a:moveTo>
                  <a:pt x="0" y="0"/>
                </a:moveTo>
                <a:lnTo>
                  <a:pt x="0" y="1429384"/>
                </a:lnTo>
              </a:path>
            </a:pathLst>
          </a:custGeom>
          <a:ln w="6985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7905" y="8338819"/>
            <a:ext cx="5768975" cy="0"/>
          </a:xfrm>
          <a:custGeom>
            <a:avLst/>
            <a:gdLst/>
            <a:ahLst/>
            <a:cxnLst/>
            <a:rect l="l" t="t" r="r" b="b"/>
            <a:pathLst>
              <a:path w="5768975">
                <a:moveTo>
                  <a:pt x="0" y="0"/>
                </a:moveTo>
                <a:lnTo>
                  <a:pt x="5768975" y="0"/>
                </a:lnTo>
              </a:path>
            </a:pathLst>
          </a:custGeom>
          <a:ln w="7620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0055" y="8335644"/>
            <a:ext cx="0" cy="1435735"/>
          </a:xfrm>
          <a:custGeom>
            <a:avLst/>
            <a:gdLst/>
            <a:ahLst/>
            <a:cxnLst/>
            <a:rect l="l" t="t" r="r" b="b"/>
            <a:pathLst>
              <a:path h="1435734">
                <a:moveTo>
                  <a:pt x="0" y="0"/>
                </a:moveTo>
                <a:lnTo>
                  <a:pt x="0" y="1435734"/>
                </a:lnTo>
              </a:path>
            </a:pathLst>
          </a:custGeom>
          <a:ln w="761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255" y="8765540"/>
            <a:ext cx="5763260" cy="238125"/>
          </a:xfrm>
          <a:custGeom>
            <a:avLst/>
            <a:gdLst/>
            <a:ahLst/>
            <a:cxnLst/>
            <a:rect l="l" t="t" r="r" b="b"/>
            <a:pathLst>
              <a:path w="5763259" h="238125">
                <a:moveTo>
                  <a:pt x="0" y="238125"/>
                </a:moveTo>
                <a:lnTo>
                  <a:pt x="5763260" y="238125"/>
                </a:lnTo>
                <a:lnTo>
                  <a:pt x="576326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4255" y="9003029"/>
            <a:ext cx="5763260" cy="235585"/>
          </a:xfrm>
          <a:custGeom>
            <a:avLst/>
            <a:gdLst/>
            <a:ahLst/>
            <a:cxnLst/>
            <a:rect l="l" t="t" r="r" b="b"/>
            <a:pathLst>
              <a:path w="5763259" h="235584">
                <a:moveTo>
                  <a:pt x="0" y="235584"/>
                </a:moveTo>
                <a:lnTo>
                  <a:pt x="5763260" y="235584"/>
                </a:lnTo>
                <a:lnTo>
                  <a:pt x="5763260" y="0"/>
                </a:lnTo>
                <a:lnTo>
                  <a:pt x="0" y="0"/>
                </a:lnTo>
                <a:lnTo>
                  <a:pt x="0" y="235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4255" y="923797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4255" y="947292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4255" y="9707244"/>
            <a:ext cx="5763260" cy="64135"/>
          </a:xfrm>
          <a:custGeom>
            <a:avLst/>
            <a:gdLst/>
            <a:ahLst/>
            <a:cxnLst/>
            <a:rect l="l" t="t" r="r" b="b"/>
            <a:pathLst>
              <a:path w="5763259" h="64134">
                <a:moveTo>
                  <a:pt x="0" y="64134"/>
                </a:moveTo>
                <a:lnTo>
                  <a:pt x="5763260" y="64134"/>
                </a:lnTo>
                <a:lnTo>
                  <a:pt x="5763260" y="0"/>
                </a:lnTo>
                <a:lnTo>
                  <a:pt x="0" y="0"/>
                </a:lnTo>
                <a:lnTo>
                  <a:pt x="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219301" y="8318500"/>
            <a:ext cx="4616349" cy="1628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700"/>
              </a:lnSpc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Адрес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:</a:t>
            </a:r>
            <a:r>
              <a:rPr sz="1600" b="1" i="1" spc="-6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4</a:t>
            </a:r>
            <a:r>
              <a:rPr sz="1600" b="1" i="1" spc="45" dirty="0" smtClean="0">
                <a:solidFill>
                  <a:srgbClr val="964605"/>
                </a:solidFill>
                <a:latin typeface="Times New Roman"/>
                <a:cs typeface="Times New Roman"/>
              </a:rPr>
              <a:t>2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3280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Республика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Татарстан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lang="ru-RU" sz="1600" b="1" i="1" spc="-10" dirty="0" smtClean="0">
              <a:solidFill>
                <a:srgbClr val="964605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9700"/>
              </a:lnSpc>
            </a:pP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Лениногорский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район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село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Тимяшево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/>
            </a:r>
            <a:b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</a:b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ул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.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Киров</a:t>
            </a:r>
            <a:r>
              <a:rPr sz="1600" b="1" i="1" spc="-5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д.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1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sz="16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тел</a:t>
            </a:r>
            <a:r>
              <a:rPr sz="1600" b="1" i="1" spc="-3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(85595)</a:t>
            </a:r>
            <a:r>
              <a:rPr sz="1600" b="1" i="1" spc="2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3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71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3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80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e-mail:</a:t>
            </a:r>
            <a:r>
              <a:rPr sz="1600" b="1" i="1" spc="-9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600" b="1" i="1" u="heavy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6"/>
              </a:rPr>
              <a:t>oksana.chernova.1974@mail.ru</a:t>
            </a:r>
            <a:endParaRPr sz="1600" dirty="0" smtClean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сайт</a:t>
            </a:r>
            <a:r>
              <a:rPr sz="1600" b="1" i="1" spc="-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: </a:t>
            </a: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7"/>
              </a:rPr>
              <a:t>http://edu.tatar.ru/l-qorsk/timyashevo/dou6</a:t>
            </a:r>
            <a:endParaRPr sz="14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73650" y="8470900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15658" y="0"/>
                </a:moveTo>
                <a:lnTo>
                  <a:pt x="5499" y="0"/>
                </a:lnTo>
                <a:lnTo>
                  <a:pt x="0" y="5486"/>
                </a:lnTo>
                <a:lnTo>
                  <a:pt x="0" y="215658"/>
                </a:lnTo>
                <a:lnTo>
                  <a:pt x="5499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5486"/>
                </a:lnTo>
                <a:lnTo>
                  <a:pt x="2156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4777" y="8363105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08876" y="0"/>
                </a:moveTo>
                <a:lnTo>
                  <a:pt x="12280" y="0"/>
                </a:lnTo>
                <a:lnTo>
                  <a:pt x="5499" y="0"/>
                </a:lnTo>
                <a:lnTo>
                  <a:pt x="0" y="5486"/>
                </a:lnTo>
                <a:lnTo>
                  <a:pt x="0" y="12280"/>
                </a:lnTo>
                <a:lnTo>
                  <a:pt x="0" y="208876"/>
                </a:lnTo>
                <a:lnTo>
                  <a:pt x="0" y="215658"/>
                </a:lnTo>
                <a:lnTo>
                  <a:pt x="5499" y="221157"/>
                </a:lnTo>
                <a:lnTo>
                  <a:pt x="12280" y="221157"/>
                </a:lnTo>
                <a:lnTo>
                  <a:pt x="208876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208876"/>
                </a:lnTo>
                <a:lnTo>
                  <a:pt x="221157" y="12280"/>
                </a:lnTo>
                <a:lnTo>
                  <a:pt x="221157" y="5486"/>
                </a:lnTo>
                <a:lnTo>
                  <a:pt x="215658" y="0"/>
                </a:lnTo>
                <a:lnTo>
                  <a:pt x="208876" y="0"/>
                </a:lnTo>
                <a:close/>
              </a:path>
            </a:pathLst>
          </a:custGeom>
          <a:ln w="74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213" y="2146300"/>
            <a:ext cx="6428422" cy="7262630"/>
          </a:xfrm>
        </p:spPr>
        <p:txBody>
          <a:bodyPr/>
          <a:lstStyle/>
          <a:p>
            <a:pPr algn="ctr"/>
            <a:r>
              <a:rPr lang="ru-RU" dirty="0"/>
              <a:t>Первичная профсоюзная организация «</a:t>
            </a:r>
            <a:r>
              <a:rPr lang="ru-RU" dirty="0" err="1" smtClean="0"/>
              <a:t>Тимяшевский</a:t>
            </a:r>
            <a:r>
              <a:rPr lang="ru-RU" dirty="0" smtClean="0"/>
              <a:t> </a:t>
            </a:r>
            <a:r>
              <a:rPr lang="ru-RU" dirty="0"/>
              <a:t>детский сад –Ласточка» – </a:t>
            </a:r>
            <a:br>
              <a:rPr lang="ru-RU" dirty="0"/>
            </a:br>
            <a:r>
              <a:rPr lang="ru-RU" dirty="0"/>
              <a:t>это структурное подразделение </a:t>
            </a:r>
            <a:r>
              <a:rPr lang="ru-RU" dirty="0" err="1"/>
              <a:t>Лениногорской</a:t>
            </a:r>
            <a:r>
              <a:rPr lang="ru-RU" dirty="0"/>
              <a:t> территориальной организации </a:t>
            </a:r>
            <a:br>
              <a:rPr lang="ru-RU" dirty="0"/>
            </a:br>
            <a:r>
              <a:rPr lang="ru-RU" dirty="0"/>
              <a:t>Общероссийского Профсоюза образования. </a:t>
            </a:r>
            <a:br>
              <a:rPr lang="ru-RU" dirty="0"/>
            </a:br>
            <a:r>
              <a:rPr lang="ru-RU" dirty="0"/>
              <a:t>Действует на основании Устава Профсоюза.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382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5071" rIns="0" bIns="0" rtlCol="0">
            <a:spAutoFit/>
          </a:bodyPr>
          <a:lstStyle/>
          <a:p>
            <a:pPr marL="619125">
              <a:lnSpc>
                <a:spcPct val="100000"/>
              </a:lnSpc>
            </a:pPr>
            <a:r>
              <a:rPr sz="4800" dirty="0"/>
              <a:t>ПРОФСОЮЗ</a:t>
            </a:r>
            <a:r>
              <a:rPr sz="4800" spc="-45" dirty="0"/>
              <a:t> </a:t>
            </a:r>
            <a:r>
              <a:rPr sz="4800" dirty="0"/>
              <a:t>–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77620" y="1782978"/>
            <a:ext cx="1642745" cy="63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spc="-30" dirty="0">
                <a:solidFill>
                  <a:srgbClr val="964605"/>
                </a:solidFill>
                <a:latin typeface="Calibri"/>
                <a:cs typeface="Calibri"/>
              </a:rPr>
              <a:t>ВА</a:t>
            </a:r>
            <a:r>
              <a:rPr sz="4800" b="1" spc="-35" dirty="0">
                <a:solidFill>
                  <a:srgbClr val="964605"/>
                </a:solidFill>
                <a:latin typeface="Calibri"/>
                <a:cs typeface="Calibri"/>
              </a:rPr>
              <a:t>Ш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А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0" y="8124609"/>
            <a:ext cx="78486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5" dirty="0">
                <a:solidFill>
                  <a:srgbClr val="964605"/>
                </a:solidFill>
                <a:latin typeface="Arial Black"/>
                <a:cs typeface="Arial Black"/>
              </a:rPr>
              <a:t>1</a:t>
            </a:r>
            <a:r>
              <a:rPr sz="3600" b="1" dirty="0">
                <a:solidFill>
                  <a:srgbClr val="964605"/>
                </a:solidFill>
                <a:latin typeface="Arial Black"/>
                <a:cs typeface="Arial Black"/>
              </a:rPr>
              <a:t>%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7915909"/>
            <a:ext cx="2308225" cy="1439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744" y="8378825"/>
            <a:ext cx="1769110" cy="552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100" y="796162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576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Х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9200" y="7891144"/>
            <a:ext cx="2311400" cy="14363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9675" y="8232775"/>
            <a:ext cx="2372359" cy="790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93970" y="793495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20090" marR="92075" indent="-628650">
              <a:lnSpc>
                <a:spcPts val="185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ln w="76200">
            <a:solidFill>
              <a:srgbClr val="9546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48888" y="2099970"/>
            <a:ext cx="2033905" cy="1614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1920">
              <a:lnSpc>
                <a:spcPct val="133800"/>
              </a:lnSpc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ТО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КА </a:t>
            </a:r>
            <a:r>
              <a:rPr sz="48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" y="4874259"/>
            <a:ext cx="2308225" cy="14363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034" y="5334634"/>
            <a:ext cx="2207895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210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6050">
              <a:lnSpc>
                <a:spcPct val="100000"/>
              </a:lnSpc>
            </a:pP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26995" y="4874259"/>
            <a:ext cx="2311400" cy="14363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52089" y="5215889"/>
            <a:ext cx="2106930" cy="790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93035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5640" marR="215900" indent="-454659">
              <a:lnSpc>
                <a:spcPts val="187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9200" y="4874259"/>
            <a:ext cx="2311400" cy="14363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2890" y="5215889"/>
            <a:ext cx="1723389" cy="790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9397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80085" marR="412750" indent="-265430">
              <a:lnSpc>
                <a:spcPts val="18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6401434"/>
            <a:ext cx="2308225" cy="143637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490" y="6742429"/>
            <a:ext cx="2338705" cy="7937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210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1040" marR="95250" indent="-594360">
              <a:lnSpc>
                <a:spcPts val="197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РГ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26995" y="6401434"/>
            <a:ext cx="2311400" cy="14363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4970" y="6742429"/>
            <a:ext cx="1738630" cy="79374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93035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0870" marR="398780" indent="-198120">
              <a:lnSpc>
                <a:spcPts val="1970"/>
              </a:lnSpc>
            </a:pP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ЩЬ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29200" y="6401434"/>
            <a:ext cx="2311400" cy="143637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5434" y="6742429"/>
            <a:ext cx="1637664" cy="7937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397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27685" marR="449580" indent="-70485">
              <a:lnSpc>
                <a:spcPts val="19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Е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652" y="1371726"/>
            <a:ext cx="5969000" cy="2664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детском саду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работает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3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,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из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них</a:t>
            </a: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3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"/>
              </a:spcBef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</a:t>
            </a: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а профсоюза, что составляет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R="11430" algn="ctr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100</a:t>
            </a:r>
            <a:r>
              <a:rPr sz="3600" b="1" spc="-10" dirty="0">
                <a:solidFill>
                  <a:srgbClr val="964605"/>
                </a:solidFill>
                <a:latin typeface="Calibri"/>
                <a:cs typeface="Calibri"/>
              </a:rPr>
              <a:t>%.</a:t>
            </a:r>
            <a:endParaRPr sz="3600" dirty="0">
              <a:latin typeface="Calibri"/>
              <a:cs typeface="Calibri"/>
            </a:endParaRPr>
          </a:p>
          <a:p>
            <a:pPr marL="12700" marR="5080" algn="just">
              <a:lnSpc>
                <a:spcPts val="2690"/>
              </a:lnSpc>
              <a:spcBef>
                <a:spcPts val="80"/>
              </a:spcBef>
            </a:pP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з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общего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числа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членов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>
                <a:solidFill>
                  <a:srgbClr val="964605"/>
                </a:solidFill>
                <a:latin typeface="Calibri"/>
                <a:cs typeface="Calibri"/>
              </a:rPr>
              <a:t>профсоюза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>
                <a:solidFill>
                  <a:srgbClr val="964605"/>
                </a:solidFill>
                <a:latin typeface="Calibri"/>
                <a:cs typeface="Calibri"/>
              </a:rPr>
              <a:t>2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человека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явля</a:t>
            </a:r>
            <a:r>
              <a:rPr lang="ru-RU"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ются</a:t>
            </a:r>
            <a:r>
              <a:rPr sz="2200" spc="1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временно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неработающими,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наход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я</a:t>
            </a:r>
            <a:r>
              <a:rPr sz="2200" dirty="0" err="1" smtClean="0">
                <a:solidFill>
                  <a:srgbClr val="964605"/>
                </a:solidFill>
                <a:latin typeface="Calibri"/>
                <a:cs typeface="Calibri"/>
              </a:rPr>
              <a:t>тся</a:t>
            </a:r>
            <a:r>
              <a:rPr sz="2200" spc="10" dirty="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д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р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spc="-30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2200" spc="-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у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с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00" y="7886700"/>
            <a:ext cx="3517900" cy="2667000"/>
          </a:xfrm>
          <a:custGeom>
            <a:avLst/>
            <a:gdLst/>
            <a:ahLst/>
            <a:cxnLst/>
            <a:rect l="l" t="t" r="r" b="b"/>
            <a:pathLst>
              <a:path w="3517900" h="2667000">
                <a:moveTo>
                  <a:pt x="2638425" y="0"/>
                </a:moveTo>
                <a:lnTo>
                  <a:pt x="879475" y="0"/>
                </a:lnTo>
                <a:lnTo>
                  <a:pt x="0" y="1333499"/>
                </a:lnTo>
                <a:lnTo>
                  <a:pt x="879475" y="2666999"/>
                </a:lnTo>
                <a:lnTo>
                  <a:pt x="2638425" y="2666999"/>
                </a:lnTo>
                <a:lnTo>
                  <a:pt x="3517900" y="1333499"/>
                </a:lnTo>
                <a:lnTo>
                  <a:pt x="2638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" y="7854950"/>
            <a:ext cx="3594100" cy="2730500"/>
          </a:xfrm>
          <a:custGeom>
            <a:avLst/>
            <a:gdLst/>
            <a:ahLst/>
            <a:cxnLst/>
            <a:rect l="l" t="t" r="r" b="b"/>
            <a:pathLst>
              <a:path w="3594100" h="2730500">
                <a:moveTo>
                  <a:pt x="2693670" y="0"/>
                </a:moveTo>
                <a:lnTo>
                  <a:pt x="900430" y="0"/>
                </a:lnTo>
                <a:lnTo>
                  <a:pt x="0" y="1365249"/>
                </a:lnTo>
                <a:lnTo>
                  <a:pt x="900430" y="2730499"/>
                </a:lnTo>
                <a:lnTo>
                  <a:pt x="2693670" y="2730499"/>
                </a:lnTo>
                <a:lnTo>
                  <a:pt x="2719070" y="2692399"/>
                </a:lnTo>
                <a:lnTo>
                  <a:pt x="920750" y="2692399"/>
                </a:lnTo>
                <a:lnTo>
                  <a:pt x="45719" y="1365249"/>
                </a:lnTo>
                <a:lnTo>
                  <a:pt x="920750" y="38099"/>
                </a:lnTo>
                <a:lnTo>
                  <a:pt x="2719070" y="38099"/>
                </a:lnTo>
                <a:lnTo>
                  <a:pt x="2693670" y="0"/>
                </a:lnTo>
                <a:close/>
              </a:path>
              <a:path w="3594100" h="2730500">
                <a:moveTo>
                  <a:pt x="2719070" y="38099"/>
                </a:moveTo>
                <a:lnTo>
                  <a:pt x="2673350" y="38099"/>
                </a:lnTo>
                <a:lnTo>
                  <a:pt x="3548379" y="1365249"/>
                </a:lnTo>
                <a:lnTo>
                  <a:pt x="2673350" y="2692399"/>
                </a:lnTo>
                <a:lnTo>
                  <a:pt x="2719070" y="2692399"/>
                </a:lnTo>
                <a:lnTo>
                  <a:pt x="3594100" y="1365249"/>
                </a:lnTo>
                <a:lnTo>
                  <a:pt x="2719070" y="38099"/>
                </a:lnTo>
                <a:close/>
              </a:path>
              <a:path w="3594100" h="2730500">
                <a:moveTo>
                  <a:pt x="2666365" y="50799"/>
                </a:moveTo>
                <a:lnTo>
                  <a:pt x="927734" y="50799"/>
                </a:lnTo>
                <a:lnTo>
                  <a:pt x="60959" y="1365249"/>
                </a:lnTo>
                <a:lnTo>
                  <a:pt x="927734" y="2679699"/>
                </a:lnTo>
                <a:lnTo>
                  <a:pt x="2666365" y="2679699"/>
                </a:lnTo>
                <a:lnTo>
                  <a:pt x="2674620" y="2666999"/>
                </a:lnTo>
                <a:lnTo>
                  <a:pt x="934719" y="2666999"/>
                </a:lnTo>
                <a:lnTo>
                  <a:pt x="76200" y="1365249"/>
                </a:lnTo>
                <a:lnTo>
                  <a:pt x="934719" y="63499"/>
                </a:lnTo>
                <a:lnTo>
                  <a:pt x="2674620" y="63499"/>
                </a:lnTo>
                <a:lnTo>
                  <a:pt x="2666365" y="50799"/>
                </a:lnTo>
                <a:close/>
              </a:path>
              <a:path w="3594100" h="2730500">
                <a:moveTo>
                  <a:pt x="2674620" y="63499"/>
                </a:moveTo>
                <a:lnTo>
                  <a:pt x="2659380" y="63499"/>
                </a:lnTo>
                <a:lnTo>
                  <a:pt x="3517900" y="1365249"/>
                </a:lnTo>
                <a:lnTo>
                  <a:pt x="2659380" y="2666999"/>
                </a:lnTo>
                <a:lnTo>
                  <a:pt x="2674620" y="2666999"/>
                </a:lnTo>
                <a:lnTo>
                  <a:pt x="3533140" y="1365249"/>
                </a:lnTo>
                <a:lnTo>
                  <a:pt x="2674620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400" y="6400799"/>
            <a:ext cx="3670300" cy="4291330"/>
          </a:xfrm>
          <a:custGeom>
            <a:avLst/>
            <a:gdLst/>
            <a:ahLst/>
            <a:cxnLst/>
            <a:rect l="l" t="t" r="r" b="b"/>
            <a:pathLst>
              <a:path w="3670300" h="4291330">
                <a:moveTo>
                  <a:pt x="2748915" y="2832100"/>
                </a:moveTo>
                <a:lnTo>
                  <a:pt x="921385" y="2832100"/>
                </a:lnTo>
                <a:lnTo>
                  <a:pt x="0" y="4229100"/>
                </a:lnTo>
                <a:lnTo>
                  <a:pt x="41275" y="4291330"/>
                </a:lnTo>
                <a:lnTo>
                  <a:pt x="92075" y="4291330"/>
                </a:lnTo>
                <a:lnTo>
                  <a:pt x="50800" y="4229100"/>
                </a:lnTo>
                <a:lnTo>
                  <a:pt x="944244" y="2874645"/>
                </a:lnTo>
                <a:lnTo>
                  <a:pt x="2776855" y="2874645"/>
                </a:lnTo>
                <a:lnTo>
                  <a:pt x="2748915" y="2832100"/>
                </a:lnTo>
                <a:close/>
              </a:path>
              <a:path w="3670300" h="4291330">
                <a:moveTo>
                  <a:pt x="2714625" y="2895600"/>
                </a:moveTo>
                <a:lnTo>
                  <a:pt x="955675" y="2895600"/>
                </a:lnTo>
                <a:lnTo>
                  <a:pt x="76200" y="4229100"/>
                </a:lnTo>
                <a:lnTo>
                  <a:pt x="117475" y="4291330"/>
                </a:lnTo>
                <a:lnTo>
                  <a:pt x="3552825" y="4291330"/>
                </a:lnTo>
                <a:lnTo>
                  <a:pt x="3594100" y="4229100"/>
                </a:lnTo>
                <a:lnTo>
                  <a:pt x="2714625" y="2895600"/>
                </a:lnTo>
                <a:close/>
              </a:path>
              <a:path w="3670300" h="4291330">
                <a:moveTo>
                  <a:pt x="2776855" y="2874645"/>
                </a:moveTo>
                <a:lnTo>
                  <a:pt x="2726055" y="2874645"/>
                </a:lnTo>
                <a:lnTo>
                  <a:pt x="3619500" y="4229100"/>
                </a:lnTo>
                <a:lnTo>
                  <a:pt x="3578225" y="4291330"/>
                </a:lnTo>
                <a:lnTo>
                  <a:pt x="3629025" y="4291330"/>
                </a:lnTo>
                <a:lnTo>
                  <a:pt x="3670300" y="4229100"/>
                </a:lnTo>
                <a:lnTo>
                  <a:pt x="2776855" y="2874645"/>
                </a:lnTo>
                <a:close/>
              </a:path>
              <a:path w="3670300" h="4291330">
                <a:moveTo>
                  <a:pt x="2748915" y="0"/>
                </a:moveTo>
                <a:lnTo>
                  <a:pt x="921385" y="0"/>
                </a:lnTo>
                <a:lnTo>
                  <a:pt x="0" y="1397000"/>
                </a:lnTo>
                <a:lnTo>
                  <a:pt x="921385" y="2794000"/>
                </a:lnTo>
                <a:lnTo>
                  <a:pt x="2748915" y="2794000"/>
                </a:lnTo>
                <a:lnTo>
                  <a:pt x="2776855" y="2751455"/>
                </a:lnTo>
                <a:lnTo>
                  <a:pt x="944244" y="2751455"/>
                </a:lnTo>
                <a:lnTo>
                  <a:pt x="50800" y="1397000"/>
                </a:lnTo>
                <a:lnTo>
                  <a:pt x="944244" y="42545"/>
                </a:lnTo>
                <a:lnTo>
                  <a:pt x="2776855" y="42545"/>
                </a:lnTo>
                <a:lnTo>
                  <a:pt x="2748915" y="0"/>
                </a:lnTo>
                <a:close/>
              </a:path>
              <a:path w="3670300" h="4291330">
                <a:moveTo>
                  <a:pt x="3619500" y="1320164"/>
                </a:moveTo>
                <a:lnTo>
                  <a:pt x="3619500" y="1397000"/>
                </a:lnTo>
                <a:lnTo>
                  <a:pt x="2726055" y="2751455"/>
                </a:lnTo>
                <a:lnTo>
                  <a:pt x="2776855" y="2751455"/>
                </a:lnTo>
                <a:lnTo>
                  <a:pt x="3670300" y="1397000"/>
                </a:lnTo>
                <a:lnTo>
                  <a:pt x="3619500" y="1320164"/>
                </a:lnTo>
                <a:close/>
              </a:path>
              <a:path w="3670300" h="4291330">
                <a:moveTo>
                  <a:pt x="2714625" y="63500"/>
                </a:moveTo>
                <a:lnTo>
                  <a:pt x="955675" y="63500"/>
                </a:lnTo>
                <a:lnTo>
                  <a:pt x="76200" y="1397000"/>
                </a:lnTo>
                <a:lnTo>
                  <a:pt x="955675" y="2730500"/>
                </a:lnTo>
                <a:lnTo>
                  <a:pt x="2714625" y="2730500"/>
                </a:lnTo>
                <a:lnTo>
                  <a:pt x="3594100" y="1397000"/>
                </a:lnTo>
                <a:lnTo>
                  <a:pt x="2714625" y="63500"/>
                </a:lnTo>
                <a:close/>
              </a:path>
              <a:path w="3670300" h="4291330">
                <a:moveTo>
                  <a:pt x="2776855" y="42545"/>
                </a:moveTo>
                <a:lnTo>
                  <a:pt x="2726055" y="42545"/>
                </a:lnTo>
                <a:lnTo>
                  <a:pt x="3619500" y="1397000"/>
                </a:lnTo>
                <a:lnTo>
                  <a:pt x="3619500" y="1320164"/>
                </a:lnTo>
                <a:lnTo>
                  <a:pt x="2776855" y="42545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0100" y="7823200"/>
            <a:ext cx="1678939" cy="2794000"/>
          </a:xfrm>
          <a:custGeom>
            <a:avLst/>
            <a:gdLst/>
            <a:ahLst/>
            <a:cxnLst/>
            <a:rect l="l" t="t" r="r" b="b"/>
            <a:pathLst>
              <a:path w="1678940" h="2794000">
                <a:moveTo>
                  <a:pt x="1678939" y="0"/>
                </a:moveTo>
                <a:lnTo>
                  <a:pt x="921384" y="0"/>
                </a:lnTo>
                <a:lnTo>
                  <a:pt x="0" y="1396999"/>
                </a:lnTo>
                <a:lnTo>
                  <a:pt x="921384" y="2793999"/>
                </a:lnTo>
                <a:lnTo>
                  <a:pt x="1678939" y="2793999"/>
                </a:lnTo>
                <a:lnTo>
                  <a:pt x="1678939" y="2751454"/>
                </a:lnTo>
                <a:lnTo>
                  <a:pt x="944244" y="2751454"/>
                </a:lnTo>
                <a:lnTo>
                  <a:pt x="50800" y="1396999"/>
                </a:lnTo>
                <a:lnTo>
                  <a:pt x="944244" y="42544"/>
                </a:lnTo>
                <a:lnTo>
                  <a:pt x="1678939" y="42544"/>
                </a:lnTo>
                <a:lnTo>
                  <a:pt x="1678939" y="0"/>
                </a:lnTo>
                <a:close/>
              </a:path>
              <a:path w="1678940" h="2794000">
                <a:moveTo>
                  <a:pt x="1678939" y="63499"/>
                </a:moveTo>
                <a:lnTo>
                  <a:pt x="955674" y="63499"/>
                </a:lnTo>
                <a:lnTo>
                  <a:pt x="76199" y="1396999"/>
                </a:lnTo>
                <a:lnTo>
                  <a:pt x="955674" y="2730499"/>
                </a:lnTo>
                <a:lnTo>
                  <a:pt x="1678939" y="2730499"/>
                </a:lnTo>
                <a:lnTo>
                  <a:pt x="1678939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6300" y="5029199"/>
            <a:ext cx="1602740" cy="2667000"/>
          </a:xfrm>
          <a:custGeom>
            <a:avLst/>
            <a:gdLst/>
            <a:ahLst/>
            <a:cxnLst/>
            <a:rect l="l" t="t" r="r" b="b"/>
            <a:pathLst>
              <a:path w="1602740" h="2667000">
                <a:moveTo>
                  <a:pt x="1602739" y="0"/>
                </a:moveTo>
                <a:lnTo>
                  <a:pt x="879474" y="0"/>
                </a:lnTo>
                <a:lnTo>
                  <a:pt x="0" y="1333500"/>
                </a:lnTo>
                <a:lnTo>
                  <a:pt x="879474" y="2667000"/>
                </a:lnTo>
                <a:lnTo>
                  <a:pt x="1602739" y="2667000"/>
                </a:lnTo>
                <a:lnTo>
                  <a:pt x="16027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997449"/>
            <a:ext cx="7559040" cy="5694680"/>
          </a:xfrm>
          <a:custGeom>
            <a:avLst/>
            <a:gdLst/>
            <a:ahLst/>
            <a:cxnLst/>
            <a:rect l="l" t="t" r="r" b="b"/>
            <a:pathLst>
              <a:path w="7559040" h="5694680">
                <a:moveTo>
                  <a:pt x="212725" y="4298950"/>
                </a:moveTo>
                <a:lnTo>
                  <a:pt x="0" y="4298950"/>
                </a:lnTo>
                <a:lnTo>
                  <a:pt x="0" y="5694680"/>
                </a:lnTo>
                <a:lnTo>
                  <a:pt x="1050925" y="5694680"/>
                </a:lnTo>
                <a:lnTo>
                  <a:pt x="1092200" y="5632450"/>
                </a:lnTo>
                <a:lnTo>
                  <a:pt x="212725" y="4298950"/>
                </a:lnTo>
                <a:close/>
              </a:path>
              <a:path w="7559040" h="5694680">
                <a:moveTo>
                  <a:pt x="247015" y="4235450"/>
                </a:moveTo>
                <a:lnTo>
                  <a:pt x="0" y="4235450"/>
                </a:lnTo>
                <a:lnTo>
                  <a:pt x="0" y="4277995"/>
                </a:lnTo>
                <a:lnTo>
                  <a:pt x="224155" y="4277995"/>
                </a:lnTo>
                <a:lnTo>
                  <a:pt x="1117600" y="5632450"/>
                </a:lnTo>
                <a:lnTo>
                  <a:pt x="1076325" y="5694680"/>
                </a:lnTo>
                <a:lnTo>
                  <a:pt x="1127125" y="5694680"/>
                </a:lnTo>
                <a:lnTo>
                  <a:pt x="1168400" y="5632450"/>
                </a:lnTo>
                <a:lnTo>
                  <a:pt x="247015" y="4235450"/>
                </a:lnTo>
                <a:close/>
              </a:path>
              <a:path w="7559040" h="5694680">
                <a:moveTo>
                  <a:pt x="7559040" y="0"/>
                </a:moveTo>
                <a:lnTo>
                  <a:pt x="6818630" y="0"/>
                </a:lnTo>
                <a:lnTo>
                  <a:pt x="5918200" y="1365250"/>
                </a:lnTo>
                <a:lnTo>
                  <a:pt x="6818630" y="2730500"/>
                </a:lnTo>
                <a:lnTo>
                  <a:pt x="7559040" y="2730500"/>
                </a:lnTo>
                <a:lnTo>
                  <a:pt x="7559040" y="2692400"/>
                </a:lnTo>
                <a:lnTo>
                  <a:pt x="6838950" y="2692400"/>
                </a:lnTo>
                <a:lnTo>
                  <a:pt x="5963920" y="1365250"/>
                </a:lnTo>
                <a:lnTo>
                  <a:pt x="6838950" y="38100"/>
                </a:lnTo>
                <a:lnTo>
                  <a:pt x="7559040" y="38100"/>
                </a:lnTo>
                <a:lnTo>
                  <a:pt x="7559040" y="0"/>
                </a:lnTo>
                <a:close/>
              </a:path>
              <a:path w="7559040" h="5694680">
                <a:moveTo>
                  <a:pt x="7559040" y="50800"/>
                </a:moveTo>
                <a:lnTo>
                  <a:pt x="6845934" y="50800"/>
                </a:lnTo>
                <a:lnTo>
                  <a:pt x="5979160" y="1365250"/>
                </a:lnTo>
                <a:lnTo>
                  <a:pt x="6845934" y="2679700"/>
                </a:lnTo>
                <a:lnTo>
                  <a:pt x="7559040" y="2679700"/>
                </a:lnTo>
                <a:lnTo>
                  <a:pt x="7559040" y="2667000"/>
                </a:lnTo>
                <a:lnTo>
                  <a:pt x="6852920" y="2667000"/>
                </a:lnTo>
                <a:lnTo>
                  <a:pt x="5994400" y="1365250"/>
                </a:lnTo>
                <a:lnTo>
                  <a:pt x="6852920" y="63500"/>
                </a:lnTo>
                <a:lnTo>
                  <a:pt x="7559040" y="63500"/>
                </a:lnTo>
                <a:lnTo>
                  <a:pt x="7559040" y="508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79850" y="6787515"/>
            <a:ext cx="2329179" cy="2319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76700" y="6985000"/>
            <a:ext cx="1746250" cy="17360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7315" y="8100059"/>
            <a:ext cx="1101725" cy="21640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13225" y="9409426"/>
            <a:ext cx="1224914" cy="12829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3144" y="8074659"/>
            <a:ext cx="2426970" cy="2164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5554" y="5481319"/>
            <a:ext cx="1213484" cy="1826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465" y="1283969"/>
            <a:ext cx="0" cy="2768600"/>
          </a:xfrm>
          <a:custGeom>
            <a:avLst/>
            <a:gdLst/>
            <a:ahLst/>
            <a:cxnLst/>
            <a:rect l="l" t="t" r="r" b="b"/>
            <a:pathLst>
              <a:path h="2768600">
                <a:moveTo>
                  <a:pt x="0" y="0"/>
                </a:moveTo>
                <a:lnTo>
                  <a:pt x="0" y="2768600"/>
                </a:lnTo>
              </a:path>
            </a:pathLst>
          </a:custGeom>
          <a:ln w="19050">
            <a:solidFill>
              <a:srgbClr val="2F849B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4285"/>
              </a:lnSpc>
            </a:pPr>
            <a:r>
              <a:rPr dirty="0"/>
              <a:t>С</a:t>
            </a:r>
            <a:r>
              <a:rPr spc="-20" dirty="0"/>
              <a:t>О</a:t>
            </a:r>
            <a:r>
              <a:rPr dirty="0"/>
              <a:t>Ц</a:t>
            </a:r>
            <a:r>
              <a:rPr spc="5" dirty="0"/>
              <a:t>И</a:t>
            </a:r>
            <a:r>
              <a:rPr dirty="0"/>
              <a:t>АЛЬН</a:t>
            </a:r>
            <a:r>
              <a:rPr spc="10" dirty="0"/>
              <a:t>Ы</a:t>
            </a:r>
            <a:r>
              <a:rPr dirty="0"/>
              <a:t>Е</a:t>
            </a:r>
            <a:r>
              <a:rPr spc="-15" dirty="0"/>
              <a:t> П</a:t>
            </a:r>
            <a:r>
              <a:rPr dirty="0"/>
              <a:t>РО</a:t>
            </a:r>
            <a:r>
              <a:rPr spc="-30" dirty="0"/>
              <a:t>Г</a:t>
            </a:r>
            <a:r>
              <a:rPr dirty="0"/>
              <a:t>Р</a:t>
            </a:r>
            <a:r>
              <a:rPr spc="-20" dirty="0"/>
              <a:t>А</a:t>
            </a:r>
            <a:r>
              <a:rPr dirty="0"/>
              <a:t>М</a:t>
            </a:r>
            <a:r>
              <a:rPr spc="-30" dirty="0"/>
              <a:t>М</a:t>
            </a:r>
            <a:r>
              <a:rPr dirty="0"/>
              <a:t>Ы</a:t>
            </a:r>
          </a:p>
          <a:p>
            <a:pPr marL="15240">
              <a:lnSpc>
                <a:spcPts val="4285"/>
              </a:lnSpc>
            </a:pPr>
            <a:r>
              <a:rPr u="sng" spc="365" dirty="0"/>
              <a:t> </a:t>
            </a:r>
            <a:r>
              <a:rPr u="sng" dirty="0"/>
              <a:t>И</a:t>
            </a:r>
            <a:r>
              <a:rPr u="sng" spc="5" dirty="0"/>
              <a:t> </a:t>
            </a:r>
            <a:r>
              <a:rPr u="sng" spc="-15" dirty="0"/>
              <a:t>П</a:t>
            </a:r>
            <a:r>
              <a:rPr u="sng" dirty="0"/>
              <a:t>РОЕ</a:t>
            </a:r>
            <a:r>
              <a:rPr u="sng" spc="-25" dirty="0"/>
              <a:t>К</a:t>
            </a:r>
            <a:r>
              <a:rPr u="sng" spc="-30" dirty="0"/>
              <a:t>Т</a:t>
            </a:r>
            <a:r>
              <a:rPr u="sng" dirty="0"/>
              <a:t>Ы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252" y="4490465"/>
            <a:ext cx="265112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5080" indent="-445134">
              <a:lnSpc>
                <a:spcPct val="1155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724" y="5463031"/>
            <a:ext cx="335597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6665" marR="5080" indent="-1244600">
              <a:lnSpc>
                <a:spcPct val="1173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бит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ел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ьск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364" y="6777354"/>
            <a:ext cx="275463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вь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ым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532" y="7563739"/>
            <a:ext cx="306641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790" marR="5080" indent="-847725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Чер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 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ер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93515" y="428751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8429" y="425576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7479" y="536828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21125" y="533653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7479" y="850328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21125" y="847153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6370" y="745934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4"/>
                </a:lnTo>
                <a:lnTo>
                  <a:pt x="494029" y="946149"/>
                </a:lnTo>
                <a:lnTo>
                  <a:pt x="1482089" y="946149"/>
                </a:lnTo>
                <a:lnTo>
                  <a:pt x="1976120" y="47307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0015" y="742759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4"/>
                </a:lnTo>
                <a:lnTo>
                  <a:pt x="527050" y="1009649"/>
                </a:lnTo>
                <a:lnTo>
                  <a:pt x="1540510" y="1009649"/>
                </a:lnTo>
                <a:lnTo>
                  <a:pt x="1580515" y="971549"/>
                </a:lnTo>
                <a:lnTo>
                  <a:pt x="542290" y="971549"/>
                </a:lnTo>
                <a:lnTo>
                  <a:pt x="54610" y="504824"/>
                </a:lnTo>
                <a:lnTo>
                  <a:pt x="542290" y="38099"/>
                </a:lnTo>
                <a:lnTo>
                  <a:pt x="1580515" y="38099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099"/>
                </a:moveTo>
                <a:lnTo>
                  <a:pt x="1525270" y="38099"/>
                </a:lnTo>
                <a:lnTo>
                  <a:pt x="2012950" y="504824"/>
                </a:lnTo>
                <a:lnTo>
                  <a:pt x="1525270" y="971549"/>
                </a:lnTo>
                <a:lnTo>
                  <a:pt x="1580515" y="971549"/>
                </a:lnTo>
                <a:lnTo>
                  <a:pt x="2067560" y="504824"/>
                </a:lnTo>
                <a:lnTo>
                  <a:pt x="1580515" y="38099"/>
                </a:lnTo>
                <a:close/>
              </a:path>
              <a:path w="2067560" h="1009650">
                <a:moveTo>
                  <a:pt x="1520190" y="50799"/>
                </a:moveTo>
                <a:lnTo>
                  <a:pt x="547370" y="50799"/>
                </a:lnTo>
                <a:lnTo>
                  <a:pt x="73025" y="504824"/>
                </a:lnTo>
                <a:lnTo>
                  <a:pt x="547370" y="958849"/>
                </a:lnTo>
                <a:lnTo>
                  <a:pt x="1520190" y="958849"/>
                </a:lnTo>
                <a:lnTo>
                  <a:pt x="1533525" y="946149"/>
                </a:lnTo>
                <a:lnTo>
                  <a:pt x="552450" y="946149"/>
                </a:lnTo>
                <a:lnTo>
                  <a:pt x="91440" y="504824"/>
                </a:lnTo>
                <a:lnTo>
                  <a:pt x="552450" y="63499"/>
                </a:lnTo>
                <a:lnTo>
                  <a:pt x="1533525" y="63499"/>
                </a:lnTo>
                <a:lnTo>
                  <a:pt x="1520190" y="50799"/>
                </a:lnTo>
                <a:close/>
              </a:path>
              <a:path w="2067560" h="1009650">
                <a:moveTo>
                  <a:pt x="1533525" y="63499"/>
                </a:moveTo>
                <a:lnTo>
                  <a:pt x="1515110" y="63499"/>
                </a:lnTo>
                <a:lnTo>
                  <a:pt x="1976120" y="504824"/>
                </a:lnTo>
                <a:lnTo>
                  <a:pt x="1515110" y="946149"/>
                </a:lnTo>
                <a:lnTo>
                  <a:pt x="1533525" y="946149"/>
                </a:lnTo>
                <a:lnTo>
                  <a:pt x="1994535" y="504824"/>
                </a:lnTo>
                <a:lnTo>
                  <a:pt x="1533525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67479" y="64154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21125" y="63836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67479" y="9554844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0694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069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21759" y="9523094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60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60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60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60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6384" y="2523489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2854" y="2937509"/>
            <a:ext cx="2324100" cy="1271270"/>
          </a:xfrm>
          <a:custGeom>
            <a:avLst/>
            <a:gdLst/>
            <a:ahLst/>
            <a:cxnLst/>
            <a:rect l="l" t="t" r="r" b="b"/>
            <a:pathLst>
              <a:path w="2324100" h="1271270">
                <a:moveTo>
                  <a:pt x="2281555" y="0"/>
                </a:moveTo>
                <a:lnTo>
                  <a:pt x="0" y="0"/>
                </a:lnTo>
                <a:lnTo>
                  <a:pt x="0" y="887730"/>
                </a:lnTo>
                <a:lnTo>
                  <a:pt x="823594" y="887730"/>
                </a:lnTo>
                <a:lnTo>
                  <a:pt x="823594" y="950594"/>
                </a:lnTo>
                <a:lnTo>
                  <a:pt x="234950" y="950594"/>
                </a:lnTo>
                <a:lnTo>
                  <a:pt x="1162050" y="1271270"/>
                </a:lnTo>
                <a:lnTo>
                  <a:pt x="1291590" y="1226820"/>
                </a:lnTo>
                <a:lnTo>
                  <a:pt x="1162050" y="1226820"/>
                </a:lnTo>
                <a:lnTo>
                  <a:pt x="487044" y="993140"/>
                </a:lnTo>
                <a:lnTo>
                  <a:pt x="866140" y="993140"/>
                </a:lnTo>
                <a:lnTo>
                  <a:pt x="866140" y="845185"/>
                </a:lnTo>
                <a:lnTo>
                  <a:pt x="42544" y="845185"/>
                </a:lnTo>
                <a:lnTo>
                  <a:pt x="42544" y="42545"/>
                </a:lnTo>
                <a:lnTo>
                  <a:pt x="2281555" y="42545"/>
                </a:lnTo>
                <a:lnTo>
                  <a:pt x="2281555" y="0"/>
                </a:lnTo>
                <a:close/>
              </a:path>
              <a:path w="2324100" h="1271270">
                <a:moveTo>
                  <a:pt x="2324100" y="0"/>
                </a:moveTo>
                <a:lnTo>
                  <a:pt x="2281555" y="0"/>
                </a:lnTo>
                <a:lnTo>
                  <a:pt x="2281555" y="845185"/>
                </a:lnTo>
                <a:lnTo>
                  <a:pt x="1457960" y="845185"/>
                </a:lnTo>
                <a:lnTo>
                  <a:pt x="1457960" y="993140"/>
                </a:lnTo>
                <a:lnTo>
                  <a:pt x="1837055" y="993140"/>
                </a:lnTo>
                <a:lnTo>
                  <a:pt x="1162050" y="1226820"/>
                </a:lnTo>
                <a:lnTo>
                  <a:pt x="1291590" y="1226820"/>
                </a:lnTo>
                <a:lnTo>
                  <a:pt x="2089150" y="950594"/>
                </a:lnTo>
                <a:lnTo>
                  <a:pt x="1499870" y="950594"/>
                </a:lnTo>
                <a:lnTo>
                  <a:pt x="1499870" y="887730"/>
                </a:lnTo>
                <a:lnTo>
                  <a:pt x="2324100" y="887730"/>
                </a:lnTo>
                <a:lnTo>
                  <a:pt x="2324100" y="0"/>
                </a:lnTo>
                <a:close/>
              </a:path>
              <a:path w="2324100" h="1271270">
                <a:moveTo>
                  <a:pt x="1711325" y="1014094"/>
                </a:moveTo>
                <a:lnTo>
                  <a:pt x="612775" y="1014094"/>
                </a:lnTo>
                <a:lnTo>
                  <a:pt x="1162050" y="1203960"/>
                </a:lnTo>
                <a:lnTo>
                  <a:pt x="1711325" y="1014094"/>
                </a:lnTo>
                <a:close/>
              </a:path>
              <a:path w="2324100" h="1271270">
                <a:moveTo>
                  <a:pt x="1436370" y="824230"/>
                </a:moveTo>
                <a:lnTo>
                  <a:pt x="887094" y="824230"/>
                </a:lnTo>
                <a:lnTo>
                  <a:pt x="887094" y="1014094"/>
                </a:lnTo>
                <a:lnTo>
                  <a:pt x="1436370" y="1014094"/>
                </a:lnTo>
                <a:lnTo>
                  <a:pt x="1436370" y="824230"/>
                </a:lnTo>
                <a:close/>
              </a:path>
              <a:path w="2324100" h="1271270">
                <a:moveTo>
                  <a:pt x="2260600" y="63500"/>
                </a:moveTo>
                <a:lnTo>
                  <a:pt x="63500" y="63500"/>
                </a:lnTo>
                <a:lnTo>
                  <a:pt x="63500" y="824230"/>
                </a:lnTo>
                <a:lnTo>
                  <a:pt x="2260600" y="824230"/>
                </a:lnTo>
                <a:lnTo>
                  <a:pt x="226060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2579" y="1517470"/>
            <a:ext cx="6810375" cy="2424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889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оц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 </a:t>
            </a:r>
            <a:endParaRPr sz="1800" dirty="0">
              <a:latin typeface="Times New Roman"/>
              <a:cs typeface="Times New Roman"/>
            </a:endParaRPr>
          </a:p>
          <a:p>
            <a:pPr marL="3616960" indent="1430020">
              <a:lnSpc>
                <a:spcPct val="100000"/>
              </a:lnSpc>
              <a:spcBef>
                <a:spcPts val="1305"/>
              </a:spcBef>
            </a:pP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r>
              <a:rPr sz="1600" b="1" i="1" spc="5" dirty="0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5" dirty="0">
                <a:solidFill>
                  <a:srgbClr val="4F81BB"/>
                </a:solidFill>
                <a:latin typeface="Times New Roman"/>
                <a:cs typeface="Times New Roman"/>
              </a:rPr>
              <a:t>ы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е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dirty="0" err="1">
                <a:solidFill>
                  <a:srgbClr val="4F81BB"/>
                </a:solidFill>
                <a:latin typeface="Times New Roman"/>
                <a:cs typeface="Times New Roman"/>
              </a:rPr>
              <a:t>з</a:t>
            </a:r>
            <a:r>
              <a:rPr sz="1600" b="1" i="1" dirty="0" err="1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4F81BB"/>
                </a:solidFill>
                <a:latin typeface="Times New Roman"/>
                <a:cs typeface="Times New Roman"/>
              </a:rPr>
              <a:t>202</a:t>
            </a:r>
            <a:r>
              <a:rPr lang="ru-RU"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3</a:t>
            </a:r>
            <a:r>
              <a:rPr sz="1600" b="1" i="1" spc="-20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г</a:t>
            </a:r>
            <a:r>
              <a:rPr sz="1600" b="1" i="1" spc="5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о</a:t>
            </a:r>
            <a:r>
              <a:rPr sz="1600" b="1" i="1" dirty="0" err="1" smtClean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endParaRPr sz="1600" dirty="0">
              <a:latin typeface="Times New Roman"/>
              <a:cs typeface="Times New Roman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endParaRPr lang="ru-RU" sz="2000" spc="-1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r>
              <a:rPr sz="2000" spc="-15" smtClean="0">
                <a:solidFill>
                  <a:srgbClr val="FFFFFF"/>
                </a:solidFill>
                <a:latin typeface="Calibri"/>
                <a:cs typeface="Calibri"/>
              </a:rPr>
              <a:t>Колич</a:t>
            </a:r>
            <a:r>
              <a:rPr sz="2000" spc="-20" smtClean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5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10" smtClean="0">
                <a:solidFill>
                  <a:srgbClr val="FFFFFF"/>
                </a:solidFill>
                <a:latin typeface="Calibri"/>
                <a:cs typeface="Calibri"/>
              </a:rPr>
              <a:t>тво</a:t>
            </a:r>
            <a:r>
              <a:rPr sz="2000" spc="-1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ен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ов пр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фс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юза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579" y="8832341"/>
            <a:ext cx="3373120" cy="1665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algn="ctr">
              <a:lnSpc>
                <a:spcPct val="1000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endParaRPr sz="2200">
              <a:latin typeface="Calibri"/>
              <a:cs typeface="Calibri"/>
            </a:endParaRPr>
          </a:p>
          <a:p>
            <a:pPr marL="12065" marR="5080" indent="15240" algn="ctr">
              <a:lnSpc>
                <a:spcPct val="119100"/>
              </a:lnSpc>
              <a:spcBef>
                <a:spcPts val="1270"/>
              </a:spcBef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 (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и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ид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13604" y="4595875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dirty="0">
                <a:solidFill>
                  <a:srgbClr val="974705"/>
                </a:solidFill>
                <a:latin typeface="Calibri"/>
                <a:cs typeface="Calibri"/>
              </a:rPr>
              <a:t>0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9220" y="5632449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6253" y="6699630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9573" y="7739252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dirty="0">
                <a:solidFill>
                  <a:srgbClr val="964605"/>
                </a:solidFill>
                <a:latin typeface="Calibri"/>
                <a:cs typeface="Calibri"/>
              </a:rPr>
              <a:t>1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9220" y="8809481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04917" y="9861295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967" rIns="0" bIns="0" rtlCol="0">
            <a:spAutoFit/>
          </a:bodyPr>
          <a:lstStyle/>
          <a:p>
            <a:pPr marL="317500" marR="5080">
              <a:lnSpc>
                <a:spcPts val="4250"/>
              </a:lnSpc>
            </a:pPr>
            <a:r>
              <a:rPr dirty="0"/>
              <a:t>ЛЬГ</a:t>
            </a:r>
            <a:r>
              <a:rPr spc="-15" dirty="0"/>
              <a:t>О</a:t>
            </a:r>
            <a:r>
              <a:rPr dirty="0"/>
              <a:t>ТЫ</a:t>
            </a:r>
            <a:r>
              <a:rPr spc="-20" dirty="0"/>
              <a:t> </a:t>
            </a:r>
            <a:r>
              <a:rPr dirty="0"/>
              <a:t>РАБ</a:t>
            </a:r>
            <a:r>
              <a:rPr spc="-15" dirty="0"/>
              <a:t>О</a:t>
            </a:r>
            <a:r>
              <a:rPr spc="-30" dirty="0"/>
              <a:t>Т</a:t>
            </a:r>
            <a:r>
              <a:rPr dirty="0"/>
              <a:t>Н</a:t>
            </a:r>
            <a:r>
              <a:rPr spc="10" dirty="0"/>
              <a:t>И</a:t>
            </a:r>
            <a:r>
              <a:rPr spc="-40" dirty="0"/>
              <a:t>К</a:t>
            </a:r>
            <a:r>
              <a:rPr dirty="0"/>
              <a:t>АМ О</a:t>
            </a:r>
            <a:r>
              <a:rPr spc="-20" dirty="0"/>
              <a:t>Б</a:t>
            </a:r>
            <a:r>
              <a:rPr dirty="0"/>
              <a:t>РАЗ</a:t>
            </a:r>
            <a:r>
              <a:rPr spc="-35" dirty="0"/>
              <a:t>О</a:t>
            </a:r>
            <a:r>
              <a:rPr dirty="0"/>
              <a:t>В</a:t>
            </a:r>
            <a:r>
              <a:rPr spc="-30" dirty="0"/>
              <a:t>А</a:t>
            </a:r>
            <a:r>
              <a:rPr spc="-15" dirty="0"/>
              <a:t>Н</a:t>
            </a:r>
            <a:r>
              <a:rPr dirty="0"/>
              <a:t>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759" y="3777233"/>
            <a:ext cx="288988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7640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за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ия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8784" y="5850381"/>
            <a:ext cx="3442335" cy="1092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73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ись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ра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к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1496" y="8015096"/>
            <a:ext cx="2692400" cy="147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20955" algn="ctr">
              <a:lnSpc>
                <a:spcPct val="116399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 педагогических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тник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ом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4739" y="2944494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2989" y="2901314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8910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8910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0300" y="5039994"/>
            <a:ext cx="1964689" cy="2438400"/>
          </a:xfrm>
          <a:custGeom>
            <a:avLst/>
            <a:gdLst/>
            <a:ahLst/>
            <a:cxnLst/>
            <a:rect l="l" t="t" r="r" b="b"/>
            <a:pathLst>
              <a:path w="1964689" h="2438400">
                <a:moveTo>
                  <a:pt x="1964689" y="0"/>
                </a:moveTo>
                <a:lnTo>
                  <a:pt x="0" y="609600"/>
                </a:lnTo>
                <a:lnTo>
                  <a:pt x="0" y="1828800"/>
                </a:lnTo>
                <a:lnTo>
                  <a:pt x="1964689" y="2438400"/>
                </a:lnTo>
                <a:lnTo>
                  <a:pt x="1964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8550" y="4996814"/>
            <a:ext cx="2028189" cy="2524760"/>
          </a:xfrm>
          <a:custGeom>
            <a:avLst/>
            <a:gdLst/>
            <a:ahLst/>
            <a:cxnLst/>
            <a:rect l="l" t="t" r="r" b="b"/>
            <a:pathLst>
              <a:path w="2028189" h="2524759">
                <a:moveTo>
                  <a:pt x="2028189" y="0"/>
                </a:moveTo>
                <a:lnTo>
                  <a:pt x="0" y="629285"/>
                </a:lnTo>
                <a:lnTo>
                  <a:pt x="0" y="1895475"/>
                </a:lnTo>
                <a:lnTo>
                  <a:pt x="2028189" y="2524760"/>
                </a:lnTo>
                <a:lnTo>
                  <a:pt x="2028189" y="2473325"/>
                </a:lnTo>
                <a:lnTo>
                  <a:pt x="1990089" y="2473325"/>
                </a:lnTo>
                <a:lnTo>
                  <a:pt x="38100" y="1867535"/>
                </a:lnTo>
                <a:lnTo>
                  <a:pt x="38100" y="657860"/>
                </a:lnTo>
                <a:lnTo>
                  <a:pt x="1990089" y="52069"/>
                </a:lnTo>
                <a:lnTo>
                  <a:pt x="2028189" y="52069"/>
                </a:lnTo>
                <a:lnTo>
                  <a:pt x="2028189" y="0"/>
                </a:lnTo>
                <a:close/>
              </a:path>
              <a:path w="2028189" h="2524759">
                <a:moveTo>
                  <a:pt x="2028189" y="52069"/>
                </a:moveTo>
                <a:lnTo>
                  <a:pt x="1990089" y="52069"/>
                </a:lnTo>
                <a:lnTo>
                  <a:pt x="1990089" y="2473325"/>
                </a:lnTo>
                <a:lnTo>
                  <a:pt x="2028189" y="2473325"/>
                </a:lnTo>
                <a:lnTo>
                  <a:pt x="2028189" y="52069"/>
                </a:lnTo>
                <a:close/>
              </a:path>
              <a:path w="2028189" h="2524759">
                <a:moveTo>
                  <a:pt x="1977389" y="69215"/>
                </a:moveTo>
                <a:lnTo>
                  <a:pt x="50800" y="666750"/>
                </a:lnTo>
                <a:lnTo>
                  <a:pt x="50800" y="1858010"/>
                </a:lnTo>
                <a:lnTo>
                  <a:pt x="1977389" y="2455545"/>
                </a:lnTo>
                <a:lnTo>
                  <a:pt x="1977389" y="2438400"/>
                </a:lnTo>
                <a:lnTo>
                  <a:pt x="1964689" y="2438400"/>
                </a:lnTo>
                <a:lnTo>
                  <a:pt x="63500" y="1848485"/>
                </a:lnTo>
                <a:lnTo>
                  <a:pt x="63500" y="676275"/>
                </a:lnTo>
                <a:lnTo>
                  <a:pt x="1964689" y="86360"/>
                </a:lnTo>
                <a:lnTo>
                  <a:pt x="1977389" y="86360"/>
                </a:lnTo>
                <a:lnTo>
                  <a:pt x="1977389" y="69215"/>
                </a:lnTo>
                <a:close/>
              </a:path>
              <a:path w="2028189" h="2524759">
                <a:moveTo>
                  <a:pt x="1977389" y="86360"/>
                </a:moveTo>
                <a:lnTo>
                  <a:pt x="1964689" y="86359"/>
                </a:lnTo>
                <a:lnTo>
                  <a:pt x="1964689" y="2438400"/>
                </a:lnTo>
                <a:lnTo>
                  <a:pt x="1977389" y="2438400"/>
                </a:lnTo>
                <a:lnTo>
                  <a:pt x="1977389" y="8636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4739" y="7114540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2989" y="7071359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9545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9545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11250" y="3577589"/>
            <a:ext cx="19050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5940" marR="5080" indent="-523875" algn="ctr">
              <a:lnSpc>
                <a:spcPts val="4180"/>
              </a:lnSpc>
            </a:pPr>
            <a:r>
              <a:rPr lang="ru-RU" sz="3600" dirty="0" smtClean="0">
                <a:solidFill>
                  <a:srgbClr val="2F849B"/>
                </a:solidFill>
                <a:latin typeface="Calibri"/>
                <a:cs typeface="Calibri"/>
              </a:rPr>
              <a:t>13</a:t>
            </a:r>
            <a:endParaRPr lang="ru-RU" sz="3600" dirty="0" smtClean="0">
              <a:solidFill>
                <a:srgbClr val="2F849B"/>
              </a:solidFill>
              <a:latin typeface="Calibri"/>
              <a:cs typeface="Calibri"/>
            </a:endParaRPr>
          </a:p>
          <a:p>
            <a:pPr marL="535940" marR="5080" indent="-523875" algn="ctr">
              <a:lnSpc>
                <a:spcPts val="4180"/>
              </a:lnSpc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7450" y="5742177"/>
            <a:ext cx="18287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5"/>
              </a:spcBef>
            </a:pPr>
            <a:r>
              <a:rPr sz="3600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50" y="7830692"/>
            <a:ext cx="17525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spc="-3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lang="ru-RU" sz="3600" b="1" spc="-30" dirty="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0"/>
              </a:spcBef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005" y="165925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005" y="252412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71" y="224281"/>
            <a:ext cx="633666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3600" b="1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ЛЬКО</a:t>
            </a:r>
            <a:r>
              <a:rPr sz="3600" b="1" u="sng" spc="-2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Ч</a:t>
            </a:r>
            <a:r>
              <a:rPr sz="3600" b="1" u="sng" spc="-80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НА</a:t>
            </a:r>
            <a:r>
              <a:rPr sz="3600" b="1" u="sng" spc="-8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3600" b="1" u="sng" spc="-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РОФС</a:t>
            </a:r>
            <a:r>
              <a:rPr sz="3600" b="1" u="sng" spc="-4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Ю</a:t>
            </a:r>
            <a:r>
              <a:rPr sz="3600" b="1" u="sng" spc="-35" dirty="0">
                <a:solidFill>
                  <a:srgbClr val="964605"/>
                </a:solidFill>
                <a:latin typeface="Calibri"/>
                <a:cs typeface="Calibri"/>
              </a:rPr>
              <a:t>З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А 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88" y="880057"/>
            <a:ext cx="6173470" cy="838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ш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ды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тор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50"/>
              </a:lnSpc>
              <a:spcBef>
                <a:spcPts val="265"/>
              </a:spcBef>
            </a:pP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ко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ф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166" y="2416428"/>
            <a:ext cx="3653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щ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3917" y="3407282"/>
            <a:ext cx="4780915" cy="57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6799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со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5908" y="4556759"/>
            <a:ext cx="4322445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тр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endParaRPr sz="1800">
              <a:latin typeface="Calibri"/>
              <a:cs typeface="Calibri"/>
            </a:endParaRPr>
          </a:p>
          <a:p>
            <a:pPr marL="1652905">
              <a:lnSpc>
                <a:spcPct val="100000"/>
              </a:lnSpc>
              <a:spcBef>
                <a:spcPts val="25"/>
              </a:spcBef>
            </a:pP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 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49804" y="5456173"/>
            <a:ext cx="431927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бра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вания,</a:t>
            </a:r>
            <a:r>
              <a:rPr sz="1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щих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 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16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ью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ины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24" y="6693915"/>
            <a:ext cx="462915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965" marR="5080" indent="-88900">
              <a:lnSpc>
                <a:spcPct val="1012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пен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6757" y="7605648"/>
            <a:ext cx="457898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9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 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7589" y="8654415"/>
            <a:ext cx="400939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ам</a:t>
            </a:r>
            <a:endParaRPr sz="1800">
              <a:latin typeface="Calibri"/>
              <a:cs typeface="Calibri"/>
            </a:endParaRPr>
          </a:p>
          <a:p>
            <a:pPr marL="1725930">
              <a:lnSpc>
                <a:spcPct val="100000"/>
              </a:lnSpc>
              <a:spcBef>
                <a:spcPts val="25"/>
              </a:spcBef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2373" y="9617912"/>
            <a:ext cx="429133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в, </a:t>
            </a:r>
            <a:r>
              <a:rPr sz="1800" b="1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ке</a:t>
            </a:r>
            <a:r>
              <a:rPr sz="180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11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2720" y="326770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90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90" y="980440"/>
                </a:lnTo>
                <a:lnTo>
                  <a:pt x="1958975" y="490220"/>
                </a:lnTo>
                <a:lnTo>
                  <a:pt x="1469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7635" y="323595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7580" y="3380612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4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37809" y="432434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454" y="429259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26048" y="4386833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35" dirty="0" smtClean="0">
                <a:solidFill>
                  <a:srgbClr val="964605"/>
                </a:solidFill>
                <a:latin typeface="Calibri"/>
                <a:cs typeface="Calibri"/>
              </a:rPr>
              <a:t>21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350" y="738377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94" y="735202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9250" y="7475347"/>
            <a:ext cx="1524000" cy="808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marL="12700" marR="5080" algn="ctr">
              <a:lnSpc>
                <a:spcPct val="101600"/>
              </a:lnSpc>
            </a:pP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8600" y="647763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2245" y="644588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04713" y="6627621"/>
            <a:ext cx="1193800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8589" y="53232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235" y="52914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1860" y="5420359"/>
            <a:ext cx="119126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35" dirty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</a:t>
            </a:r>
            <a:r>
              <a:rPr sz="2600" b="1" spc="-30" dirty="0">
                <a:solidFill>
                  <a:srgbClr val="2F849B"/>
                </a:solidFill>
                <a:latin typeface="Calibri"/>
                <a:cs typeface="Calibri"/>
              </a:rPr>
              <a:t>в</a:t>
            </a:r>
            <a:r>
              <a:rPr sz="2600" b="1" spc="-25" dirty="0">
                <a:solidFill>
                  <a:srgbClr val="2F849B"/>
                </a:solidFill>
                <a:latin typeface="Calibri"/>
                <a:cs typeface="Calibri"/>
              </a:rPr>
              <a:t>е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37809" y="8439150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1329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1329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92090" y="8407400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59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59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59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59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03290" y="8569831"/>
            <a:ext cx="109522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spc="-15" dirty="0">
                <a:solidFill>
                  <a:srgbClr val="964605"/>
                </a:solidFill>
                <a:latin typeface="Calibri"/>
                <a:cs typeface="Calibri"/>
              </a:rPr>
              <a:t>2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000" b="1" spc="-15" dirty="0" err="1" smtClean="0">
                <a:solidFill>
                  <a:srgbClr val="964605"/>
                </a:solidFill>
                <a:latin typeface="Calibri"/>
                <a:cs typeface="Calibri"/>
              </a:rPr>
              <a:t>челове</a:t>
            </a:r>
            <a:r>
              <a:rPr lang="ru-RU" sz="20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ка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3155" y="9369170"/>
            <a:ext cx="35115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2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4304" y="9394190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950" y="9362440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77788" y="9632980"/>
            <a:ext cx="1723948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2 </a:t>
            </a: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35904" y="207136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90820" y="203961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723001" y="2145918"/>
            <a:ext cx="119380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4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38454" y="1887854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320</Words>
  <Application>Microsoft Office PowerPoint</Application>
  <PresentationFormat>Произвольный</PresentationFormat>
  <Paragraphs>85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Первичная профсоюзная организация «Тимяшевский детский сад –Ласточка» –  это структурное подразделение Лениногорской территориальной организации  Общероссийского Профсоюза образования.  Действует на основании Устава Профсоюза. </vt:lpstr>
      <vt:lpstr>ПРОФСОЮЗ –</vt:lpstr>
      <vt:lpstr>Слайд 4</vt:lpstr>
      <vt:lpstr>СОЦИАЛЬНЫЕ ПРОГРАММЫ  И ПРОЕКТЫ </vt:lpstr>
      <vt:lpstr>ЛЬГОТЫ РАБОТНИКАМ ОБРАЗОВАНИЯ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СПО</dc:creator>
  <cp:lastModifiedBy>ICL</cp:lastModifiedBy>
  <cp:revision>10</cp:revision>
  <dcterms:created xsi:type="dcterms:W3CDTF">2022-11-24T11:23:57Z</dcterms:created>
  <dcterms:modified xsi:type="dcterms:W3CDTF">2024-02-12T08:02:01Z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2022-02-22T00:00:00Z</vt:filetime>
  </property>
  <property fmtid="{D5CDD505-2E9C-101B-9397-08002B2CF9AE}" pid="3" name="LastSaved">
    <vt:filetime>2022-11-24T00:00:00Z</vt:filetime>
  </property>
</Properties>
</file>